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1FA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4FD9F6-EDFC-4818-973F-67BEB4E4362A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139FD9-1640-49B3-93CC-35940987F417}">
      <dgm:prSet phldrT="[Text]"/>
      <dgm:spPr/>
      <dgm:t>
        <a:bodyPr/>
        <a:lstStyle/>
        <a:p>
          <a:endParaRPr lang="en-US" dirty="0"/>
        </a:p>
      </dgm:t>
    </dgm:pt>
    <dgm:pt modelId="{9B6517CE-9734-4736-88B4-E4C04D36188D}" type="parTrans" cxnId="{EF248E9B-5602-43CD-80E8-AA8CEA19643A}">
      <dgm:prSet/>
      <dgm:spPr/>
      <dgm:t>
        <a:bodyPr/>
        <a:lstStyle/>
        <a:p>
          <a:endParaRPr lang="en-US"/>
        </a:p>
      </dgm:t>
    </dgm:pt>
    <dgm:pt modelId="{432A73D8-BAE4-484F-9DBF-BBF20171ECA1}" type="sibTrans" cxnId="{EF248E9B-5602-43CD-80E8-AA8CEA19643A}">
      <dgm:prSet/>
      <dgm:spPr/>
      <dgm:t>
        <a:bodyPr/>
        <a:lstStyle/>
        <a:p>
          <a:endParaRPr lang="en-US"/>
        </a:p>
      </dgm:t>
    </dgm:pt>
    <dgm:pt modelId="{E4C4C280-E5FC-42AA-8217-F03D70205DFB}">
      <dgm:prSet phldrT="[Text]"/>
      <dgm:spPr/>
      <dgm:t>
        <a:bodyPr/>
        <a:lstStyle/>
        <a:p>
          <a:r>
            <a:rPr lang="en-US" dirty="0" smtClean="0"/>
            <a:t>Economy</a:t>
          </a:r>
          <a:endParaRPr lang="en-US" dirty="0"/>
        </a:p>
      </dgm:t>
    </dgm:pt>
    <dgm:pt modelId="{A54B0DFB-FD66-4188-B040-532F630DA67A}" type="parTrans" cxnId="{E569943E-AAB0-44F4-A45A-13F5AE52DA9C}">
      <dgm:prSet/>
      <dgm:spPr/>
      <dgm:t>
        <a:bodyPr/>
        <a:lstStyle/>
        <a:p>
          <a:endParaRPr lang="en-US" dirty="0"/>
        </a:p>
      </dgm:t>
    </dgm:pt>
    <dgm:pt modelId="{DE1FAEE8-3982-413E-B8F1-3DC85CD207A0}" type="sibTrans" cxnId="{E569943E-AAB0-44F4-A45A-13F5AE52DA9C}">
      <dgm:prSet/>
      <dgm:spPr/>
      <dgm:t>
        <a:bodyPr/>
        <a:lstStyle/>
        <a:p>
          <a:endParaRPr lang="en-US"/>
        </a:p>
      </dgm:t>
    </dgm:pt>
    <dgm:pt modelId="{55CDFE8B-C1B7-4982-A3DE-644E2268D199}">
      <dgm:prSet phldrT="[Text]"/>
      <dgm:spPr/>
      <dgm:t>
        <a:bodyPr/>
        <a:lstStyle/>
        <a:p>
          <a:r>
            <a:rPr lang="en-US" dirty="0" smtClean="0"/>
            <a:t>Government</a:t>
          </a:r>
          <a:endParaRPr lang="en-US" dirty="0"/>
        </a:p>
      </dgm:t>
    </dgm:pt>
    <dgm:pt modelId="{36AFB5E0-D9A7-4CE6-B710-4E1D66944DB9}" type="parTrans" cxnId="{7F46770E-15EC-4DE7-BDAB-7814D5EF7FA6}">
      <dgm:prSet/>
      <dgm:spPr/>
      <dgm:t>
        <a:bodyPr/>
        <a:lstStyle/>
        <a:p>
          <a:endParaRPr lang="en-US" dirty="0"/>
        </a:p>
      </dgm:t>
    </dgm:pt>
    <dgm:pt modelId="{D27636B5-D7DA-4C8B-8A0E-25F208AC5509}" type="sibTrans" cxnId="{7F46770E-15EC-4DE7-BDAB-7814D5EF7FA6}">
      <dgm:prSet/>
      <dgm:spPr/>
      <dgm:t>
        <a:bodyPr/>
        <a:lstStyle/>
        <a:p>
          <a:endParaRPr lang="en-US"/>
        </a:p>
      </dgm:t>
    </dgm:pt>
    <dgm:pt modelId="{3D0C8F2A-8319-45D6-A740-5B8E55570EC4}">
      <dgm:prSet phldrT="[Text]"/>
      <dgm:spPr/>
      <dgm:t>
        <a:bodyPr/>
        <a:lstStyle/>
        <a:p>
          <a:r>
            <a:rPr lang="en-US" dirty="0" smtClean="0"/>
            <a:t>Education</a:t>
          </a:r>
          <a:endParaRPr lang="en-US" dirty="0"/>
        </a:p>
      </dgm:t>
    </dgm:pt>
    <dgm:pt modelId="{B1B1DF7E-CD94-4DBB-9989-CCCF95668E29}" type="parTrans" cxnId="{FEF76413-5D9A-4098-8D56-7B0502C90E03}">
      <dgm:prSet/>
      <dgm:spPr/>
      <dgm:t>
        <a:bodyPr/>
        <a:lstStyle/>
        <a:p>
          <a:endParaRPr lang="en-US" dirty="0"/>
        </a:p>
      </dgm:t>
    </dgm:pt>
    <dgm:pt modelId="{E02420C5-454F-4910-82EA-81B0C6955257}" type="sibTrans" cxnId="{FEF76413-5D9A-4098-8D56-7B0502C90E03}">
      <dgm:prSet/>
      <dgm:spPr/>
      <dgm:t>
        <a:bodyPr/>
        <a:lstStyle/>
        <a:p>
          <a:endParaRPr lang="en-US"/>
        </a:p>
      </dgm:t>
    </dgm:pt>
    <dgm:pt modelId="{F9C23FD4-DD76-41D8-87A2-834094A2150F}">
      <dgm:prSet phldrT="[Text]"/>
      <dgm:spPr/>
      <dgm:t>
        <a:bodyPr/>
        <a:lstStyle/>
        <a:p>
          <a:r>
            <a:rPr lang="en-US" dirty="0" smtClean="0"/>
            <a:t>Religion</a:t>
          </a:r>
          <a:endParaRPr lang="en-US" dirty="0"/>
        </a:p>
      </dgm:t>
    </dgm:pt>
    <dgm:pt modelId="{3A7A3F18-EE7E-4E6E-B8D4-D20D3B2C624E}" type="parTrans" cxnId="{B87CEF60-CFF9-4FE9-BB6F-149F28D9BED8}">
      <dgm:prSet/>
      <dgm:spPr/>
      <dgm:t>
        <a:bodyPr/>
        <a:lstStyle/>
        <a:p>
          <a:endParaRPr lang="en-US" dirty="0"/>
        </a:p>
      </dgm:t>
    </dgm:pt>
    <dgm:pt modelId="{AD56431C-6773-4BD8-814D-1DF119831AEA}" type="sibTrans" cxnId="{B87CEF60-CFF9-4FE9-BB6F-149F28D9BED8}">
      <dgm:prSet/>
      <dgm:spPr/>
      <dgm:t>
        <a:bodyPr/>
        <a:lstStyle/>
        <a:p>
          <a:endParaRPr lang="en-US"/>
        </a:p>
      </dgm:t>
    </dgm:pt>
    <dgm:pt modelId="{739AE12A-02B5-4CBB-9CBE-A6CBAE04C684}" type="pres">
      <dgm:prSet presAssocID="{A74FD9F6-EDFC-4818-973F-67BEB4E4362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D2399C1-BD47-4FA3-9882-6BF1C379486B}" type="pres">
      <dgm:prSet presAssocID="{8E139FD9-1640-49B3-93CC-35940987F417}" presName="centerShape" presStyleLbl="node0" presStyleIdx="0" presStyleCnt="1" custScaleX="161837" custScaleY="119366"/>
      <dgm:spPr/>
      <dgm:t>
        <a:bodyPr/>
        <a:lstStyle/>
        <a:p>
          <a:endParaRPr lang="en-US"/>
        </a:p>
      </dgm:t>
    </dgm:pt>
    <dgm:pt modelId="{82432BE9-41D6-451F-B08C-D7934EBB51E3}" type="pres">
      <dgm:prSet presAssocID="{A54B0DFB-FD66-4188-B040-532F630DA67A}" presName="Name9" presStyleLbl="parChTrans1D2" presStyleIdx="0" presStyleCnt="4"/>
      <dgm:spPr/>
      <dgm:t>
        <a:bodyPr/>
        <a:lstStyle/>
        <a:p>
          <a:endParaRPr lang="en-US"/>
        </a:p>
      </dgm:t>
    </dgm:pt>
    <dgm:pt modelId="{9C89D8DB-ED24-4C34-ACFD-61D0F7012D94}" type="pres">
      <dgm:prSet presAssocID="{A54B0DFB-FD66-4188-B040-532F630DA67A}" presName="connTx" presStyleLbl="parChTrans1D2" presStyleIdx="0" presStyleCnt="4"/>
      <dgm:spPr/>
      <dgm:t>
        <a:bodyPr/>
        <a:lstStyle/>
        <a:p>
          <a:endParaRPr lang="en-US"/>
        </a:p>
      </dgm:t>
    </dgm:pt>
    <dgm:pt modelId="{C94C9D0D-650A-4409-8CD5-B38A1CFC109C}" type="pres">
      <dgm:prSet presAssocID="{E4C4C280-E5FC-42AA-8217-F03D70205DFB}" presName="node" presStyleLbl="node1" presStyleIdx="0" presStyleCnt="4" custScaleX="143681" custScaleY="102698" custRadScaleRad="142275" custRadScaleInc="1353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78DF73-E59C-4983-B37B-FE0628C23334}" type="pres">
      <dgm:prSet presAssocID="{36AFB5E0-D9A7-4CE6-B710-4E1D66944DB9}" presName="Name9" presStyleLbl="parChTrans1D2" presStyleIdx="1" presStyleCnt="4"/>
      <dgm:spPr/>
      <dgm:t>
        <a:bodyPr/>
        <a:lstStyle/>
        <a:p>
          <a:endParaRPr lang="en-US"/>
        </a:p>
      </dgm:t>
    </dgm:pt>
    <dgm:pt modelId="{BE32FC52-E3E6-4CB1-9A7A-058761C45910}" type="pres">
      <dgm:prSet presAssocID="{36AFB5E0-D9A7-4CE6-B710-4E1D66944DB9}" presName="connTx" presStyleLbl="parChTrans1D2" presStyleIdx="1" presStyleCnt="4"/>
      <dgm:spPr/>
      <dgm:t>
        <a:bodyPr/>
        <a:lstStyle/>
        <a:p>
          <a:endParaRPr lang="en-US"/>
        </a:p>
      </dgm:t>
    </dgm:pt>
    <dgm:pt modelId="{A15936E7-4327-4580-BD25-287145E1722C}" type="pres">
      <dgm:prSet presAssocID="{55CDFE8B-C1B7-4982-A3DE-644E2268D199}" presName="node" presStyleLbl="node1" presStyleIdx="1" presStyleCnt="4" custScaleX="130027" custRadScaleRad="151054" custRadScaleInc="742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A1A797-B7C8-48FF-AD34-3AB4D6CEDAA5}" type="pres">
      <dgm:prSet presAssocID="{B1B1DF7E-CD94-4DBB-9989-CCCF95668E29}" presName="Name9" presStyleLbl="parChTrans1D2" presStyleIdx="2" presStyleCnt="4"/>
      <dgm:spPr/>
      <dgm:t>
        <a:bodyPr/>
        <a:lstStyle/>
        <a:p>
          <a:endParaRPr lang="en-US"/>
        </a:p>
      </dgm:t>
    </dgm:pt>
    <dgm:pt modelId="{05528932-6FE4-4A0A-A341-92106DFC2D54}" type="pres">
      <dgm:prSet presAssocID="{B1B1DF7E-CD94-4DBB-9989-CCCF95668E29}" presName="connTx" presStyleLbl="parChTrans1D2" presStyleIdx="2" presStyleCnt="4"/>
      <dgm:spPr/>
      <dgm:t>
        <a:bodyPr/>
        <a:lstStyle/>
        <a:p>
          <a:endParaRPr lang="en-US"/>
        </a:p>
      </dgm:t>
    </dgm:pt>
    <dgm:pt modelId="{5EB2D2E9-837D-4C20-BAF1-788CFA030815}" type="pres">
      <dgm:prSet presAssocID="{3D0C8F2A-8319-45D6-A740-5B8E55570EC4}" presName="node" presStyleLbl="node1" presStyleIdx="2" presStyleCnt="4" custScaleX="137746" custRadScaleRad="147724" custRadScaleInc="1237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7E0F8A-D465-4F67-A36B-4ACD42CD627C}" type="pres">
      <dgm:prSet presAssocID="{3A7A3F18-EE7E-4E6E-B8D4-D20D3B2C624E}" presName="Name9" presStyleLbl="parChTrans1D2" presStyleIdx="3" presStyleCnt="4"/>
      <dgm:spPr/>
      <dgm:t>
        <a:bodyPr/>
        <a:lstStyle/>
        <a:p>
          <a:endParaRPr lang="en-US"/>
        </a:p>
      </dgm:t>
    </dgm:pt>
    <dgm:pt modelId="{DBF2652A-D8F6-4A6A-9755-70E0ADEDBB77}" type="pres">
      <dgm:prSet presAssocID="{3A7A3F18-EE7E-4E6E-B8D4-D20D3B2C624E}" presName="connTx" presStyleLbl="parChTrans1D2" presStyleIdx="3" presStyleCnt="4"/>
      <dgm:spPr/>
      <dgm:t>
        <a:bodyPr/>
        <a:lstStyle/>
        <a:p>
          <a:endParaRPr lang="en-US"/>
        </a:p>
      </dgm:t>
    </dgm:pt>
    <dgm:pt modelId="{742994D8-6D63-4C72-8EF1-3C411F4B36C2}" type="pres">
      <dgm:prSet presAssocID="{F9C23FD4-DD76-41D8-87A2-834094A2150F}" presName="node" presStyleLbl="node1" presStyleIdx="3" presStyleCnt="4" custScaleX="142247" custRadScaleRad="145266" custRadScaleInc="607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241528-9A6F-4ED0-8A42-3B9CC8DB1DE2}" type="presOf" srcId="{F9C23FD4-DD76-41D8-87A2-834094A2150F}" destId="{742994D8-6D63-4C72-8EF1-3C411F4B36C2}" srcOrd="0" destOrd="0" presId="urn:microsoft.com/office/officeart/2005/8/layout/radial1"/>
    <dgm:cxn modelId="{C94AAEE7-A141-4BDC-8E56-019345C886A1}" type="presOf" srcId="{E4C4C280-E5FC-42AA-8217-F03D70205DFB}" destId="{C94C9D0D-650A-4409-8CD5-B38A1CFC109C}" srcOrd="0" destOrd="0" presId="urn:microsoft.com/office/officeart/2005/8/layout/radial1"/>
    <dgm:cxn modelId="{842245EC-2BB7-4146-9F16-8D5686AE884A}" type="presOf" srcId="{B1B1DF7E-CD94-4DBB-9989-CCCF95668E29}" destId="{BFA1A797-B7C8-48FF-AD34-3AB4D6CEDAA5}" srcOrd="0" destOrd="0" presId="urn:microsoft.com/office/officeart/2005/8/layout/radial1"/>
    <dgm:cxn modelId="{E569943E-AAB0-44F4-A45A-13F5AE52DA9C}" srcId="{8E139FD9-1640-49B3-93CC-35940987F417}" destId="{E4C4C280-E5FC-42AA-8217-F03D70205DFB}" srcOrd="0" destOrd="0" parTransId="{A54B0DFB-FD66-4188-B040-532F630DA67A}" sibTransId="{DE1FAEE8-3982-413E-B8F1-3DC85CD207A0}"/>
    <dgm:cxn modelId="{9E1B053E-7AC4-4056-9988-659A151DCBC3}" type="presOf" srcId="{8E139FD9-1640-49B3-93CC-35940987F417}" destId="{CD2399C1-BD47-4FA3-9882-6BF1C379486B}" srcOrd="0" destOrd="0" presId="urn:microsoft.com/office/officeart/2005/8/layout/radial1"/>
    <dgm:cxn modelId="{489F210C-CF2A-41F4-BD54-9F6EC6398701}" type="presOf" srcId="{A54B0DFB-FD66-4188-B040-532F630DA67A}" destId="{82432BE9-41D6-451F-B08C-D7934EBB51E3}" srcOrd="0" destOrd="0" presId="urn:microsoft.com/office/officeart/2005/8/layout/radial1"/>
    <dgm:cxn modelId="{46F70373-B860-4414-9275-C4053303E179}" type="presOf" srcId="{B1B1DF7E-CD94-4DBB-9989-CCCF95668E29}" destId="{05528932-6FE4-4A0A-A341-92106DFC2D54}" srcOrd="1" destOrd="0" presId="urn:microsoft.com/office/officeart/2005/8/layout/radial1"/>
    <dgm:cxn modelId="{FEF76413-5D9A-4098-8D56-7B0502C90E03}" srcId="{8E139FD9-1640-49B3-93CC-35940987F417}" destId="{3D0C8F2A-8319-45D6-A740-5B8E55570EC4}" srcOrd="2" destOrd="0" parTransId="{B1B1DF7E-CD94-4DBB-9989-CCCF95668E29}" sibTransId="{E02420C5-454F-4910-82EA-81B0C6955257}"/>
    <dgm:cxn modelId="{52672AF7-A3E6-4259-BF76-7E905202839A}" type="presOf" srcId="{55CDFE8B-C1B7-4982-A3DE-644E2268D199}" destId="{A15936E7-4327-4580-BD25-287145E1722C}" srcOrd="0" destOrd="0" presId="urn:microsoft.com/office/officeart/2005/8/layout/radial1"/>
    <dgm:cxn modelId="{EF248E9B-5602-43CD-80E8-AA8CEA19643A}" srcId="{A74FD9F6-EDFC-4818-973F-67BEB4E4362A}" destId="{8E139FD9-1640-49B3-93CC-35940987F417}" srcOrd="0" destOrd="0" parTransId="{9B6517CE-9734-4736-88B4-E4C04D36188D}" sibTransId="{432A73D8-BAE4-484F-9DBF-BBF20171ECA1}"/>
    <dgm:cxn modelId="{B7BC1F2A-DF76-40BC-8F13-5B2216DCD38B}" type="presOf" srcId="{A74FD9F6-EDFC-4818-973F-67BEB4E4362A}" destId="{739AE12A-02B5-4CBB-9CBE-A6CBAE04C684}" srcOrd="0" destOrd="0" presId="urn:microsoft.com/office/officeart/2005/8/layout/radial1"/>
    <dgm:cxn modelId="{46F1DD41-6386-48E1-9B9E-B23DCF2C5DBF}" type="presOf" srcId="{36AFB5E0-D9A7-4CE6-B710-4E1D66944DB9}" destId="{BE32FC52-E3E6-4CB1-9A7A-058761C45910}" srcOrd="1" destOrd="0" presId="urn:microsoft.com/office/officeart/2005/8/layout/radial1"/>
    <dgm:cxn modelId="{CDFB1136-0175-4315-BB00-1CE5C1765259}" type="presOf" srcId="{A54B0DFB-FD66-4188-B040-532F630DA67A}" destId="{9C89D8DB-ED24-4C34-ACFD-61D0F7012D94}" srcOrd="1" destOrd="0" presId="urn:microsoft.com/office/officeart/2005/8/layout/radial1"/>
    <dgm:cxn modelId="{7F46770E-15EC-4DE7-BDAB-7814D5EF7FA6}" srcId="{8E139FD9-1640-49B3-93CC-35940987F417}" destId="{55CDFE8B-C1B7-4982-A3DE-644E2268D199}" srcOrd="1" destOrd="0" parTransId="{36AFB5E0-D9A7-4CE6-B710-4E1D66944DB9}" sibTransId="{D27636B5-D7DA-4C8B-8A0E-25F208AC5509}"/>
    <dgm:cxn modelId="{5C78891D-0697-4769-BA3D-3D15D5A803AA}" type="presOf" srcId="{3A7A3F18-EE7E-4E6E-B8D4-D20D3B2C624E}" destId="{247E0F8A-D465-4F67-A36B-4ACD42CD627C}" srcOrd="0" destOrd="0" presId="urn:microsoft.com/office/officeart/2005/8/layout/radial1"/>
    <dgm:cxn modelId="{40F6E056-D4F0-4645-B0EA-4AC98803AF75}" type="presOf" srcId="{36AFB5E0-D9A7-4CE6-B710-4E1D66944DB9}" destId="{4578DF73-E59C-4983-B37B-FE0628C23334}" srcOrd="0" destOrd="0" presId="urn:microsoft.com/office/officeart/2005/8/layout/radial1"/>
    <dgm:cxn modelId="{803A6DEC-7987-496B-A2C0-5E79B292F859}" type="presOf" srcId="{3A7A3F18-EE7E-4E6E-B8D4-D20D3B2C624E}" destId="{DBF2652A-D8F6-4A6A-9755-70E0ADEDBB77}" srcOrd="1" destOrd="0" presId="urn:microsoft.com/office/officeart/2005/8/layout/radial1"/>
    <dgm:cxn modelId="{E51E9295-5A13-42BD-B835-A1FD242889CA}" type="presOf" srcId="{3D0C8F2A-8319-45D6-A740-5B8E55570EC4}" destId="{5EB2D2E9-837D-4C20-BAF1-788CFA030815}" srcOrd="0" destOrd="0" presId="urn:microsoft.com/office/officeart/2005/8/layout/radial1"/>
    <dgm:cxn modelId="{B87CEF60-CFF9-4FE9-BB6F-149F28D9BED8}" srcId="{8E139FD9-1640-49B3-93CC-35940987F417}" destId="{F9C23FD4-DD76-41D8-87A2-834094A2150F}" srcOrd="3" destOrd="0" parTransId="{3A7A3F18-EE7E-4E6E-B8D4-D20D3B2C624E}" sibTransId="{AD56431C-6773-4BD8-814D-1DF119831AEA}"/>
    <dgm:cxn modelId="{49FAF884-5C37-4276-A794-FA276FBAF5CB}" type="presParOf" srcId="{739AE12A-02B5-4CBB-9CBE-A6CBAE04C684}" destId="{CD2399C1-BD47-4FA3-9882-6BF1C379486B}" srcOrd="0" destOrd="0" presId="urn:microsoft.com/office/officeart/2005/8/layout/radial1"/>
    <dgm:cxn modelId="{79E1D336-F9AE-401B-94C4-8414524470A6}" type="presParOf" srcId="{739AE12A-02B5-4CBB-9CBE-A6CBAE04C684}" destId="{82432BE9-41D6-451F-B08C-D7934EBB51E3}" srcOrd="1" destOrd="0" presId="urn:microsoft.com/office/officeart/2005/8/layout/radial1"/>
    <dgm:cxn modelId="{9711E25A-7FCE-42C7-A5C4-ED073838CE82}" type="presParOf" srcId="{82432BE9-41D6-451F-B08C-D7934EBB51E3}" destId="{9C89D8DB-ED24-4C34-ACFD-61D0F7012D94}" srcOrd="0" destOrd="0" presId="urn:microsoft.com/office/officeart/2005/8/layout/radial1"/>
    <dgm:cxn modelId="{89FE2648-FB9D-459D-AC73-6CBC6EB08A55}" type="presParOf" srcId="{739AE12A-02B5-4CBB-9CBE-A6CBAE04C684}" destId="{C94C9D0D-650A-4409-8CD5-B38A1CFC109C}" srcOrd="2" destOrd="0" presId="urn:microsoft.com/office/officeart/2005/8/layout/radial1"/>
    <dgm:cxn modelId="{DE140BB3-F81E-4390-9824-823A9CE98DDF}" type="presParOf" srcId="{739AE12A-02B5-4CBB-9CBE-A6CBAE04C684}" destId="{4578DF73-E59C-4983-B37B-FE0628C23334}" srcOrd="3" destOrd="0" presId="urn:microsoft.com/office/officeart/2005/8/layout/radial1"/>
    <dgm:cxn modelId="{B6D5B0D3-0246-4567-B42B-DE5A08F58BAC}" type="presParOf" srcId="{4578DF73-E59C-4983-B37B-FE0628C23334}" destId="{BE32FC52-E3E6-4CB1-9A7A-058761C45910}" srcOrd="0" destOrd="0" presId="urn:microsoft.com/office/officeart/2005/8/layout/radial1"/>
    <dgm:cxn modelId="{65BA0781-1491-4240-B0BB-51E00DB7925D}" type="presParOf" srcId="{739AE12A-02B5-4CBB-9CBE-A6CBAE04C684}" destId="{A15936E7-4327-4580-BD25-287145E1722C}" srcOrd="4" destOrd="0" presId="urn:microsoft.com/office/officeart/2005/8/layout/radial1"/>
    <dgm:cxn modelId="{E8760282-5E4C-4803-9B21-244E383033AA}" type="presParOf" srcId="{739AE12A-02B5-4CBB-9CBE-A6CBAE04C684}" destId="{BFA1A797-B7C8-48FF-AD34-3AB4D6CEDAA5}" srcOrd="5" destOrd="0" presId="urn:microsoft.com/office/officeart/2005/8/layout/radial1"/>
    <dgm:cxn modelId="{783D205F-2167-4C93-89BA-69F9CD3ECFE8}" type="presParOf" srcId="{BFA1A797-B7C8-48FF-AD34-3AB4D6CEDAA5}" destId="{05528932-6FE4-4A0A-A341-92106DFC2D54}" srcOrd="0" destOrd="0" presId="urn:microsoft.com/office/officeart/2005/8/layout/radial1"/>
    <dgm:cxn modelId="{7AE64507-3E62-423D-9C71-2236494B1059}" type="presParOf" srcId="{739AE12A-02B5-4CBB-9CBE-A6CBAE04C684}" destId="{5EB2D2E9-837D-4C20-BAF1-788CFA030815}" srcOrd="6" destOrd="0" presId="urn:microsoft.com/office/officeart/2005/8/layout/radial1"/>
    <dgm:cxn modelId="{85D9570F-5CB2-4D0B-A167-402FFC78A248}" type="presParOf" srcId="{739AE12A-02B5-4CBB-9CBE-A6CBAE04C684}" destId="{247E0F8A-D465-4F67-A36B-4ACD42CD627C}" srcOrd="7" destOrd="0" presId="urn:microsoft.com/office/officeart/2005/8/layout/radial1"/>
    <dgm:cxn modelId="{FB66F4F4-5B9E-4251-B2A2-8A06B541702F}" type="presParOf" srcId="{247E0F8A-D465-4F67-A36B-4ACD42CD627C}" destId="{DBF2652A-D8F6-4A6A-9755-70E0ADEDBB77}" srcOrd="0" destOrd="0" presId="urn:microsoft.com/office/officeart/2005/8/layout/radial1"/>
    <dgm:cxn modelId="{59D23EAC-EA5F-4683-82F1-BB7633D1B4D9}" type="presParOf" srcId="{739AE12A-02B5-4CBB-9CBE-A6CBAE04C684}" destId="{742994D8-6D63-4C72-8EF1-3C411F4B36C2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2399C1-BD47-4FA3-9882-6BF1C379486B}">
      <dsp:nvSpPr>
        <dsp:cNvPr id="0" name=""/>
        <dsp:cNvSpPr/>
      </dsp:nvSpPr>
      <dsp:spPr>
        <a:xfrm>
          <a:off x="2731478" y="2057404"/>
          <a:ext cx="2716813" cy="20038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2731478" y="2057404"/>
        <a:ext cx="2716813" cy="2003837"/>
      </dsp:txXfrm>
    </dsp:sp>
    <dsp:sp modelId="{82432BE9-41D6-451F-B08C-D7934EBB51E3}">
      <dsp:nvSpPr>
        <dsp:cNvPr id="0" name=""/>
        <dsp:cNvSpPr/>
      </dsp:nvSpPr>
      <dsp:spPr>
        <a:xfrm rot="19854639">
          <a:off x="5125243" y="2247927"/>
          <a:ext cx="778895" cy="37410"/>
        </a:xfrm>
        <a:custGeom>
          <a:avLst/>
          <a:gdLst/>
          <a:ahLst/>
          <a:cxnLst/>
          <a:rect l="0" t="0" r="0" b="0"/>
          <a:pathLst>
            <a:path>
              <a:moveTo>
                <a:pt x="0" y="18705"/>
              </a:moveTo>
              <a:lnTo>
                <a:pt x="778895" y="1870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19854639">
        <a:off x="5495218" y="2247160"/>
        <a:ext cx="38944" cy="38944"/>
      </dsp:txXfrm>
    </dsp:sp>
    <dsp:sp modelId="{C94C9D0D-650A-4409-8CD5-B38A1CFC109C}">
      <dsp:nvSpPr>
        <dsp:cNvPr id="0" name=""/>
        <dsp:cNvSpPr/>
      </dsp:nvSpPr>
      <dsp:spPr>
        <a:xfrm>
          <a:off x="5600698" y="685806"/>
          <a:ext cx="2412022" cy="17240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Economy</a:t>
          </a:r>
          <a:endParaRPr lang="en-US" sz="2200" kern="1200" dirty="0"/>
        </a:p>
      </dsp:txBody>
      <dsp:txXfrm>
        <a:off x="5600698" y="685806"/>
        <a:ext cx="2412022" cy="1724026"/>
      </dsp:txXfrm>
    </dsp:sp>
    <dsp:sp modelId="{4578DF73-E59C-4983-B37B-FE0628C23334}">
      <dsp:nvSpPr>
        <dsp:cNvPr id="0" name=""/>
        <dsp:cNvSpPr/>
      </dsp:nvSpPr>
      <dsp:spPr>
        <a:xfrm rot="2006019">
          <a:off x="5011374" y="4010695"/>
          <a:ext cx="1095666" cy="37410"/>
        </a:xfrm>
        <a:custGeom>
          <a:avLst/>
          <a:gdLst/>
          <a:ahLst/>
          <a:cxnLst/>
          <a:rect l="0" t="0" r="0" b="0"/>
          <a:pathLst>
            <a:path>
              <a:moveTo>
                <a:pt x="0" y="18705"/>
              </a:moveTo>
              <a:lnTo>
                <a:pt x="1095666" y="1870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2006019">
        <a:off x="5531816" y="4002009"/>
        <a:ext cx="54783" cy="54783"/>
      </dsp:txXfrm>
    </dsp:sp>
    <dsp:sp modelId="{A15936E7-4327-4580-BD25-287145E1722C}">
      <dsp:nvSpPr>
        <dsp:cNvPr id="0" name=""/>
        <dsp:cNvSpPr/>
      </dsp:nvSpPr>
      <dsp:spPr>
        <a:xfrm>
          <a:off x="5753097" y="4038612"/>
          <a:ext cx="2182807" cy="16787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Government</a:t>
          </a:r>
          <a:endParaRPr lang="en-US" sz="2200" kern="1200" dirty="0"/>
        </a:p>
      </dsp:txBody>
      <dsp:txXfrm>
        <a:off x="5753097" y="4038612"/>
        <a:ext cx="2182807" cy="1678734"/>
      </dsp:txXfrm>
    </dsp:sp>
    <dsp:sp modelId="{BFA1A797-B7C8-48FF-AD34-3AB4D6CEDAA5}">
      <dsp:nvSpPr>
        <dsp:cNvPr id="0" name=""/>
        <dsp:cNvSpPr/>
      </dsp:nvSpPr>
      <dsp:spPr>
        <a:xfrm rot="8742573">
          <a:off x="2178648" y="4002690"/>
          <a:ext cx="1000771" cy="37410"/>
        </a:xfrm>
        <a:custGeom>
          <a:avLst/>
          <a:gdLst/>
          <a:ahLst/>
          <a:cxnLst/>
          <a:rect l="0" t="0" r="0" b="0"/>
          <a:pathLst>
            <a:path>
              <a:moveTo>
                <a:pt x="0" y="18705"/>
              </a:moveTo>
              <a:lnTo>
                <a:pt x="1000771" y="1870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8742573">
        <a:off x="2654015" y="3996376"/>
        <a:ext cx="50038" cy="50038"/>
      </dsp:txXfrm>
    </dsp:sp>
    <dsp:sp modelId="{5EB2D2E9-837D-4C20-BAF1-788CFA030815}">
      <dsp:nvSpPr>
        <dsp:cNvPr id="0" name=""/>
        <dsp:cNvSpPr/>
      </dsp:nvSpPr>
      <dsp:spPr>
        <a:xfrm>
          <a:off x="266696" y="4038604"/>
          <a:ext cx="2312389" cy="16787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Education</a:t>
          </a:r>
          <a:endParaRPr lang="en-US" sz="2200" kern="1200" dirty="0"/>
        </a:p>
      </dsp:txBody>
      <dsp:txXfrm>
        <a:off x="266696" y="4038604"/>
        <a:ext cx="2312389" cy="1678734"/>
      </dsp:txXfrm>
    </dsp:sp>
    <dsp:sp modelId="{247E0F8A-D465-4F67-A36B-4ACD42CD627C}">
      <dsp:nvSpPr>
        <dsp:cNvPr id="0" name=""/>
        <dsp:cNvSpPr/>
      </dsp:nvSpPr>
      <dsp:spPr>
        <a:xfrm rot="12440493">
          <a:off x="2185115" y="2272736"/>
          <a:ext cx="839341" cy="37410"/>
        </a:xfrm>
        <a:custGeom>
          <a:avLst/>
          <a:gdLst/>
          <a:ahLst/>
          <a:cxnLst/>
          <a:rect l="0" t="0" r="0" b="0"/>
          <a:pathLst>
            <a:path>
              <a:moveTo>
                <a:pt x="0" y="18705"/>
              </a:moveTo>
              <a:lnTo>
                <a:pt x="839341" y="1870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12440493">
        <a:off x="2583802" y="2270458"/>
        <a:ext cx="41967" cy="41967"/>
      </dsp:txXfrm>
    </dsp:sp>
    <dsp:sp modelId="{742994D8-6D63-4C72-8EF1-3C411F4B36C2}">
      <dsp:nvSpPr>
        <dsp:cNvPr id="0" name=""/>
        <dsp:cNvSpPr/>
      </dsp:nvSpPr>
      <dsp:spPr>
        <a:xfrm>
          <a:off x="76191" y="761999"/>
          <a:ext cx="2387948" cy="16787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Religion</a:t>
          </a:r>
          <a:endParaRPr lang="en-US" sz="2200" kern="1200" dirty="0"/>
        </a:p>
      </dsp:txBody>
      <dsp:txXfrm>
        <a:off x="76191" y="761999"/>
        <a:ext cx="2387948" cy="16787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7F6B06C6-6B36-4A28-B2AB-900E3BC3776F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11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6AC51-CFFE-48B0-91CB-53E3CE26FA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23C30-1BFE-424F-B7A5-3248FAD1B074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4C650-8F30-4FC7-A8C8-F03AE44981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78749-4A4D-4E15-8173-424DEDCE0521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948C7-C4AA-4984-B194-A41F26FDB4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5C318-7990-44B8-BA0F-89DD6838658F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DC6E8-A311-4C32-BD5C-18A4411F55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28F1C-8D74-4A4C-8BC7-12A703914A23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91BDE-15CB-4A43-95B9-C29CFDF3B3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376F-D987-404A-A8C3-A530AC882EF1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A8F91-1D49-4A5C-88D5-BF775B79F2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6071F-342A-4340-82A2-0721554CCA78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47E3A-5B84-4D88-BAB9-F5AAB63C20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780E0-47FA-49B3-8914-6BA5D6D00EE9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0E32E-B700-4998-AF5B-97314BB7ED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A6FFF-86AE-4BF7-814E-CA69EE41ABCE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103F6-DEE4-4433-87CD-59160E97D7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78EE-6F37-4C4E-86CD-1F0F66D10190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DE2BE-9D83-489F-93FF-9BFCEBFAB9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04BEA-D61E-40C6-98AB-07A2CFAD9FB4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4C7D3-D743-45CE-9720-3863A96D7F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5F188D0-8304-4ED8-BE6E-8BEFE67A5518}" type="datetimeFigureOut">
              <a:rPr lang="en-US"/>
              <a:pPr>
                <a:defRPr/>
              </a:pPr>
              <a:t>8/18/2011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BFE6AE4-4D57-407D-AD26-CCAE9BD51B0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35" r:id="rId2"/>
    <p:sldLayoutId id="2147483840" r:id="rId3"/>
    <p:sldLayoutId id="2147483836" r:id="rId4"/>
    <p:sldLayoutId id="2147483837" r:id="rId5"/>
    <p:sldLayoutId id="2147483841" r:id="rId6"/>
    <p:sldLayoutId id="2147483842" r:id="rId7"/>
    <p:sldLayoutId id="2147483843" r:id="rId8"/>
    <p:sldLayoutId id="2147483844" r:id="rId9"/>
    <p:sldLayoutId id="2147483838" r:id="rId10"/>
    <p:sldLayoutId id="214748384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wmf"/><Relationship Id="rId3" Type="http://schemas.openxmlformats.org/officeDocument/2006/relationships/image" Target="../media/image20.jpeg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0" Type="http://schemas.openxmlformats.org/officeDocument/2006/relationships/image" Target="../media/image27.wmf"/><Relationship Id="rId4" Type="http://schemas.openxmlformats.org/officeDocument/2006/relationships/image" Target="../media/image21.jpeg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Basic Institutions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3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533400" y="533400"/>
          <a:ext cx="80772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Institution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3"/>
              <a:buNone/>
              <a:defRPr/>
            </a:pPr>
            <a:r>
              <a:rPr lang="en-US" dirty="0" smtClean="0"/>
              <a:t>According to Dictionary.com an institution can be defined as,  </a:t>
            </a:r>
          </a:p>
          <a:p>
            <a:pPr marL="274320" indent="-274320" fontAlgn="auto">
              <a:spcAft>
                <a:spcPts val="0"/>
              </a:spcAft>
              <a:buFont typeface="Wingdings 3"/>
              <a:buNone/>
              <a:defRPr/>
            </a:pPr>
            <a:r>
              <a:rPr lang="en-US" b="1" u="sng" dirty="0" smtClean="0"/>
              <a:t>institution </a:t>
            </a:r>
            <a:r>
              <a:rPr lang="en-US" u="sng" dirty="0" smtClean="0"/>
              <a:t> </a:t>
            </a:r>
            <a:r>
              <a:rPr lang="en-US" dirty="0" smtClean="0"/>
              <a:t>(ˌɪnstɪˈtjuːʃən) — </a:t>
            </a:r>
            <a:r>
              <a:rPr lang="en-US" b="1" i="1" dirty="0" smtClean="0"/>
              <a:t>n </a:t>
            </a: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1. the act of instituting </a:t>
            </a: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2. an organization or establishment founded for a specific purpose, such as a hospital, church, company, or college </a:t>
            </a: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3. the building where such an organization is situated </a:t>
            </a: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4. an established custom, law, or relationship in a society or community </a:t>
            </a:r>
          </a:p>
          <a:p>
            <a:pPr marL="274320" indent="-274320" fontAlgn="auto">
              <a:spcAft>
                <a:spcPts val="0"/>
              </a:spcAft>
              <a:buFont typeface="Wingdings 3"/>
              <a:buNone/>
              <a:defRPr/>
            </a:pPr>
            <a:r>
              <a:rPr lang="en-US" sz="2800" dirty="0" smtClean="0"/>
              <a:t>   </a:t>
            </a:r>
            <a:r>
              <a:rPr lang="en-US" sz="2800" b="1" u="sng" dirty="0" smtClean="0"/>
              <a:t>BASICLY:</a:t>
            </a:r>
            <a:r>
              <a:rPr lang="en-US" sz="2800" dirty="0" smtClean="0"/>
              <a:t> an organization or establishment in a society or community </a:t>
            </a:r>
            <a:r>
              <a:rPr lang="en-US" sz="2800" b="1" dirty="0" smtClean="0"/>
              <a:t> </a:t>
            </a: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Institutions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r>
              <a:rPr lang="en-US" sz="3200" b="1" u="sng" dirty="0" smtClean="0"/>
              <a:t>Basic Institutions</a:t>
            </a:r>
            <a:r>
              <a:rPr lang="en-US" sz="3200" dirty="0" smtClean="0"/>
              <a:t> are the </a:t>
            </a:r>
            <a:r>
              <a:rPr lang="en-US" sz="3200" b="1" dirty="0" smtClean="0"/>
              <a:t>4</a:t>
            </a:r>
            <a:r>
              <a:rPr lang="en-US" sz="3200" dirty="0" smtClean="0"/>
              <a:t> main organizations or establishments common to most societies</a:t>
            </a:r>
          </a:p>
          <a:p>
            <a:pPr>
              <a:buFont typeface="Wingdings 3" pitchFamily="18" charset="2"/>
              <a:buNone/>
            </a:pPr>
            <a:endParaRPr lang="en-US" b="1" dirty="0" smtClean="0">
              <a:solidFill>
                <a:srgbClr val="7030A0"/>
              </a:solidFill>
            </a:endParaRPr>
          </a:p>
          <a:p>
            <a:pPr>
              <a:buFont typeface="Wingdings 3" pitchFamily="18" charset="2"/>
              <a:buNone/>
            </a:pPr>
            <a:r>
              <a:rPr lang="en-US" b="1" dirty="0" smtClean="0">
                <a:solidFill>
                  <a:srgbClr val="7030A0"/>
                </a:solidFill>
              </a:rPr>
              <a:t>	The basic institutions are important to each society because they foster and continue the development and maintenance of order within a society.   </a:t>
            </a:r>
          </a:p>
          <a:p>
            <a:pPr algn="ctr">
              <a:buFont typeface="Wingdings 3" pitchFamily="18" charset="2"/>
              <a:buNone/>
            </a:pPr>
            <a:r>
              <a:rPr lang="en-US" b="1" dirty="0" smtClean="0">
                <a:solidFill>
                  <a:srgbClr val="7030A0"/>
                </a:solidFill>
              </a:rPr>
              <a:t>		</a:t>
            </a:r>
            <a:r>
              <a:rPr lang="en-US" sz="2800" b="1" dirty="0" smtClean="0">
                <a:solidFill>
                  <a:srgbClr val="7030A0"/>
                </a:solidFill>
              </a:rPr>
              <a:t>ex)  They keep things </a:t>
            </a:r>
            <a:r>
              <a:rPr lang="en-US" sz="2800" b="1" dirty="0" smtClean="0">
                <a:solidFill>
                  <a:srgbClr val="7030A0"/>
                </a:solidFill>
              </a:rPr>
              <a:t>rollin</a:t>
            </a:r>
            <a:r>
              <a:rPr lang="en-US" sz="2800" b="1" dirty="0" smtClean="0">
                <a:solidFill>
                  <a:srgbClr val="7030A0"/>
                </a:solidFill>
              </a:rPr>
              <a:t>’ and in order!</a:t>
            </a:r>
          </a:p>
          <a:p>
            <a:pPr algn="ctr">
              <a:buFont typeface="Wingdings 3" pitchFamily="18" charset="2"/>
              <a:buNone/>
            </a:pPr>
            <a:r>
              <a:rPr lang="en-US" sz="2800" b="1" dirty="0" smtClean="0">
                <a:solidFill>
                  <a:srgbClr val="7030A0"/>
                </a:solidFill>
              </a:rPr>
              <a:t>Or </a:t>
            </a:r>
          </a:p>
          <a:p>
            <a:pPr algn="ctr">
              <a:buFont typeface="Wingdings 3" pitchFamily="18" charset="2"/>
              <a:buNone/>
            </a:pPr>
            <a:r>
              <a:rPr lang="en-US" sz="2800" b="1" dirty="0" smtClean="0">
                <a:solidFill>
                  <a:srgbClr val="7030A0"/>
                </a:solidFill>
              </a:rPr>
              <a:t>They help societies function.</a:t>
            </a:r>
            <a:endParaRPr lang="en-US" b="1" dirty="0" smtClean="0">
              <a:solidFill>
                <a:srgbClr val="7030A0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Basic Institutions	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 3"/>
              <a:buNone/>
              <a:defRPr/>
            </a:pPr>
            <a:r>
              <a:rPr lang="en-US" sz="4400" b="1" u="sng" dirty="0" smtClean="0">
                <a:solidFill>
                  <a:schemeClr val="accent2">
                    <a:lumMod val="50000"/>
                  </a:schemeClr>
                </a:solidFill>
              </a:rPr>
              <a:t>There are 4 Basic Institutions:</a:t>
            </a:r>
          </a:p>
          <a:p>
            <a:pPr marL="822960" lvl="2" fontAlgn="auto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None/>
              <a:defRPr/>
            </a:pPr>
            <a:r>
              <a:rPr lang="en-US" sz="3200" dirty="0" smtClean="0"/>
              <a:t>			</a:t>
            </a:r>
            <a:r>
              <a:rPr lang="en-US" sz="4000" dirty="0" smtClean="0"/>
              <a:t>1. Government</a:t>
            </a:r>
          </a:p>
          <a:p>
            <a:pPr marL="822960" lvl="2" fontAlgn="auto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None/>
              <a:defRPr/>
            </a:pPr>
            <a:r>
              <a:rPr lang="en-US" sz="4000" dirty="0" smtClean="0"/>
              <a:t>			2. Economic</a:t>
            </a:r>
          </a:p>
          <a:p>
            <a:pPr marL="822960" lvl="2" fontAlgn="auto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None/>
              <a:defRPr/>
            </a:pPr>
            <a:r>
              <a:rPr lang="en-US" sz="4000" dirty="0" smtClean="0"/>
              <a:t>			3. Education</a:t>
            </a:r>
          </a:p>
          <a:p>
            <a:pPr marL="822960" lvl="2" fontAlgn="auto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None/>
              <a:defRPr/>
            </a:pPr>
            <a:r>
              <a:rPr lang="en-US" sz="4000" dirty="0" smtClean="0"/>
              <a:t>			4. Religion</a:t>
            </a:r>
            <a:endParaRPr lang="en-US" dirty="0" smtClean="0"/>
          </a:p>
          <a:p>
            <a:pPr marL="822960" lvl="2" fontAlgn="auto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en-US" sz="3200" dirty="0" smtClean="0"/>
              <a:t>How people are ruled.</a:t>
            </a:r>
          </a:p>
        </p:txBody>
      </p:sp>
      <p:pic>
        <p:nvPicPr>
          <p:cNvPr id="13316" name="Picture 2" descr="C:\Documents and Settings\041lotts\Local Settings\Temporary Internet Files\Content.IE5\3WNAK6YR\MC90005678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3886200"/>
            <a:ext cx="28130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C:\Documents and Settings\041lotts\Local Settings\Temporary Internet Files\Content.IE5\6IEHKYE8\MM900046590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810000"/>
            <a:ext cx="2805113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2" descr="http://z.about.com/d/compsimgames/1/0/O/6/2/pm-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0"/>
            <a:ext cx="20097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http://1.bp.blogspot.com/_LRxSXaiq15c/TEjAWFza8AI/AAAAAAAAAKY/hi_xAUhRy4c/s1600/adolf_hitl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1066800"/>
            <a:ext cx="1828800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Box 9"/>
          <p:cNvSpPr txBox="1">
            <a:spLocks noChangeArrowheads="1"/>
          </p:cNvSpPr>
          <p:nvPr/>
        </p:nvSpPr>
        <p:spPr bwMode="auto">
          <a:xfrm>
            <a:off x="381000" y="2133600"/>
            <a:ext cx="21336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dirty="0">
              <a:latin typeface="Gill Sans MT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en-US" sz="3200" dirty="0" smtClean="0"/>
              <a:t>How people get money and resources</a:t>
            </a:r>
          </a:p>
        </p:txBody>
      </p:sp>
      <p:pic>
        <p:nvPicPr>
          <p:cNvPr id="14340" name="Picture 2" descr="C:\Documents and Settings\041lotts\Local Settings\Temporary Internet Files\Content.IE5\RV1PSK5H\MC90044150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12954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 descr="C:\Documents and Settings\041lotts\Local Settings\Temporary Internet Files\Content.IE5\VVDY8P1T\MP90043311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1148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 descr="C:\Documents and Settings\041lotts\Local Settings\Temporary Internet Files\Content.IE5\YWNFTX6S\MC90025008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2819400"/>
            <a:ext cx="3255963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5" descr="C:\Documents and Settings\041lotts\Local Settings\Temporary Internet Files\Content.IE5\Z3VHK7NU\MC90023801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1676400"/>
            <a:ext cx="33543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9" descr="http://www.goldstandardnation.ca/img/2009-02/economic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0800" y="4114800"/>
            <a:ext cx="29051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6" descr="http://www.cornnation.com/images/admin/texas_am_logo3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7620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14" descr="http://www.chhspantherchoir.org/images/logo_shsu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743200"/>
            <a:ext cx="54546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</a:t>
            </a:r>
          </a:p>
        </p:txBody>
      </p:sp>
      <p:sp>
        <p:nvSpPr>
          <p:cNvPr id="1536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en-US" sz="3200" dirty="0" smtClean="0"/>
              <a:t>How people acquire knowledge</a:t>
            </a:r>
          </a:p>
        </p:txBody>
      </p:sp>
      <p:pic>
        <p:nvPicPr>
          <p:cNvPr id="15366" name="Picture 2" descr="C:\Documents and Settings\041lotts\Local Settings\Temporary Internet Files\Content.IE5\1AHULCDC\MC9000903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828800"/>
            <a:ext cx="2455863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1066800"/>
            <a:ext cx="1100138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6" descr="C:\Documents and Settings\041lotts\Local Settings\Temporary Internet Files\Content.IE5\ISQJ160L\MC90036050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10000"/>
            <a:ext cx="2678113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8" descr="http://indiawebzine.com/wp-content/themes/MassiveNews/images/india-educatio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8400" y="4473575"/>
            <a:ext cx="3581400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 descr="http://1.bp.blogspot.com/_sJs7axgwgHI/SrclIVMCs1I/AAAAAAAAAXA/OhfcZPNTRA0/s400/373308002_b60e08a2b4++flickr+com+++chinese+classroo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8400" y="4800600"/>
            <a:ext cx="2514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8" descr="http://www.utlacrosse.com/images/Texas_2653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0" y="5867400"/>
            <a:ext cx="1219200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Religion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en-US" sz="3200" dirty="0" smtClean="0"/>
              <a:t>The practice of religious beliefs, or faith</a:t>
            </a:r>
          </a:p>
        </p:txBody>
      </p:sp>
      <p:pic>
        <p:nvPicPr>
          <p:cNvPr id="16388" name="Picture 3" descr="C:\Documents and Settings\041lotts\Local Settings\Temporary Internet Files\Content.IE5\THHA3R2C\MC90044484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144780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C:\Documents and Settings\041lotts\Local Settings\Temporary Internet Files\Content.IE5\ISQJ160L\MC90044491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5410200"/>
            <a:ext cx="1117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9" descr="C:\Documents and Settings\041lotts\Local Settings\Temporary Internet Files\Content.IE5\YWNFTX6S\MP90031421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191000"/>
            <a:ext cx="14097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0" descr="C:\Documents and Settings\041lotts\Local Settings\Temporary Internet Files\Content.IE5\VUA8XNJY\MC900155384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2362200"/>
            <a:ext cx="1592263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3" descr="C:\Documents and Settings\041lotts\Local Settings\Temporary Internet Files\Content.IE5\ISQJ160L\MC900434277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18288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5" descr="C:\Documents and Settings\041lotts\Local Settings\Temporary Internet Files\Content.IE5\VVDY8P1T\MC900098211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0200" y="4953000"/>
            <a:ext cx="1808163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21" descr="C:\Documents and Settings\041lotts\Local Settings\Temporary Internet Files\Content.IE5\VVDY8P1T\MC900310336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0" y="2057400"/>
            <a:ext cx="14763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23" descr="C:\Documents and Settings\041lotts\Local Settings\Temporary Internet Files\Content.IE5\ISQJ160L\MC900434589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4724400"/>
            <a:ext cx="10922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" descr="C:\Program Files\Microsoft Office\MEDIA\CAGCAT10\j0300912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67000" y="3581400"/>
            <a:ext cx="1798638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18" descr="C:\Documents and Settings\041lotts\Local Settings\Temporary Internet Files\Content.IE5\99AU3MVV\MC900433444[1].wm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24400" y="2819400"/>
            <a:ext cx="18129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8" descr="C:\Documents and Settings\041lotts\Local Settings\Temporary Internet Files\Content.IE5\Z3VHK7NU\MC900057727[1].wm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33800" y="4800600"/>
            <a:ext cx="25527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2" descr="C:\Documents and Settings\041lotts\Local Settings\Temporary Internet Files\Content.IE5\BGBAXLV9\MC900057782[1].wm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48600" y="4038600"/>
            <a:ext cx="1295400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4" name="Picture 2" descr="C:\Documents and Settings\041lotts\Local Settings\Temporary Internet Files\Content.IE5\SMU46WLV\MCj03110860000[1]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20589057">
            <a:off x="1806568" y="28906"/>
            <a:ext cx="6119296" cy="6280871"/>
          </a:xfrm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2514600" y="1371600"/>
            <a:ext cx="3657600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E11FA0"/>
                </a:solidFill>
                <a:cs typeface="Arial" charset="0"/>
              </a:rPr>
              <a:t>Basic Institutions</a:t>
            </a:r>
          </a:p>
        </p:txBody>
      </p:sp>
      <p:sp>
        <p:nvSpPr>
          <p:cNvPr id="17413" name="TextBox 5"/>
          <p:cNvSpPr txBox="1">
            <a:spLocks noChangeArrowheads="1"/>
          </p:cNvSpPr>
          <p:nvPr/>
        </p:nvSpPr>
        <p:spPr bwMode="auto">
          <a:xfrm>
            <a:off x="1219200" y="3048000"/>
            <a:ext cx="3200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cs typeface="Arial" charset="0"/>
              </a:rPr>
              <a:t>Education</a:t>
            </a:r>
            <a:endParaRPr lang="en-US" sz="2400" b="1" dirty="0">
              <a:cs typeface="Arial" charset="0"/>
            </a:endParaRPr>
          </a:p>
        </p:txBody>
      </p:sp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1828800" y="3962400"/>
            <a:ext cx="2209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cs typeface="Arial" charset="0"/>
              </a:rPr>
              <a:t>Religion</a:t>
            </a:r>
          </a:p>
        </p:txBody>
      </p:sp>
      <p:sp>
        <p:nvSpPr>
          <p:cNvPr id="17415" name="TextBox 7"/>
          <p:cNvSpPr txBox="1">
            <a:spLocks noChangeArrowheads="1"/>
          </p:cNvSpPr>
          <p:nvPr/>
        </p:nvSpPr>
        <p:spPr bwMode="auto">
          <a:xfrm>
            <a:off x="5257800" y="2895600"/>
            <a:ext cx="3200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cs typeface="Arial" charset="0"/>
              </a:rPr>
              <a:t>Government</a:t>
            </a:r>
          </a:p>
        </p:txBody>
      </p:sp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4876800" y="3886200"/>
            <a:ext cx="3200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cs typeface="Arial" charset="0"/>
              </a:rPr>
              <a:t>Economy</a:t>
            </a:r>
            <a:endParaRPr lang="en-US" sz="2400" b="1" dirty="0">
              <a:cs typeface="Arial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64</TotalTime>
  <Words>75</Words>
  <Application>Microsoft Office PowerPoint</Application>
  <PresentationFormat>On-screen Show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Gill Sans MT</vt:lpstr>
      <vt:lpstr>Arial</vt:lpstr>
      <vt:lpstr>Bookman Old Style</vt:lpstr>
      <vt:lpstr>Wingdings 3</vt:lpstr>
      <vt:lpstr>Wingdings</vt:lpstr>
      <vt:lpstr>Calibri</vt:lpstr>
      <vt:lpstr>Origin</vt:lpstr>
      <vt:lpstr>Basic Institutions</vt:lpstr>
      <vt:lpstr>Institution</vt:lpstr>
      <vt:lpstr>Basic Institutions</vt:lpstr>
      <vt:lpstr>4 Basic Institutions  </vt:lpstr>
      <vt:lpstr>Government</vt:lpstr>
      <vt:lpstr>Economics</vt:lpstr>
      <vt:lpstr>Education</vt:lpstr>
      <vt:lpstr>Religion</vt:lpstr>
      <vt:lpstr>Slide 9</vt:lpstr>
      <vt:lpstr>Slide 10</vt:lpstr>
    </vt:vector>
  </TitlesOfParts>
  <Company>RRISD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Institutions</dc:title>
  <dc:creator>041lotts</dc:creator>
  <cp:lastModifiedBy>043delagarzal</cp:lastModifiedBy>
  <cp:revision>8</cp:revision>
  <dcterms:created xsi:type="dcterms:W3CDTF">2010-08-28T19:46:33Z</dcterms:created>
  <dcterms:modified xsi:type="dcterms:W3CDTF">2011-08-18T20:07:05Z</dcterms:modified>
</cp:coreProperties>
</file>